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2E0E9E-E69E-9FFE-2C00-ABF280AA26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EA48CB-444C-A40E-AA8C-08EE88845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CF7D430-7472-5559-DA58-AFEEB941A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CF977FD-5E5D-BADC-BC8F-CB7BF596F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B5B4DD-EB32-F440-0894-6A6DD8583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99477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5EDB81-A50E-AABD-5FA8-FDB4DD8CC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F821C3-A36E-27F6-BE4D-EA628A35AF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CC99D7-02F4-F47A-5586-710B16B9D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AB3D541-C53A-B8C9-24B0-FFF533A4D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D483F5-46C6-5A90-2150-00DBC59FF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65444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E7ED537-DEE7-F06C-294C-282F296C02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0D425FA-BBFE-72D7-EAF5-AF01FE5A4F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94AABC3-5924-5215-36DC-E436EE7F7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716B9-5EC5-EF79-441C-1AF173933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B8281E-45CD-92C4-F72A-AA61B293C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93164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94101C-72DB-E299-4C90-F59198BC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3725ED-EAB1-16BC-AC32-D7C1C36C6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BD23439-42D9-FCF1-483A-B941F3DF5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5D7B37-A209-82C5-8888-338CC0B6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D74CC49-E280-5649-4775-3A9552322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13578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56F34B-E3D3-3459-480C-ADD633B57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F17BCE7-E71F-34BB-F0E7-C7F466FE0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9CF128-773D-57DE-D200-468A4A2B3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E2A144-5188-E944-01BC-0CFA0B685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B390FD-D3C9-C5FD-0F43-9DBB4A04B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67238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F479FB-8657-BD2A-3ED9-7C79E2258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4CD2564-A6B3-E63E-21E4-50A7BC898F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156621-AF98-1016-C029-AB34DA24DB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998753-323E-C488-7DA9-31F11F2D7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4E5D519-6C61-976B-E1C5-7F5AABFC4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B1CA0B7-8EEE-9BE3-1615-A7B44063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27863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264BBC-F26C-EC63-C951-01AD61454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00FCC0-EA3F-0ED8-4AF4-01AE1F7DB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D88FB5F-1095-39D8-3396-BEBAC15F3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53ED9D-D989-5833-EF44-289C49C82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99EC54A-342B-D539-1309-C7AF99E6EC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5180D76-CC0C-BB95-07D1-0AB04767A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A322DDC-4DE9-A368-A2A7-E58BAC980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8058465-D9CA-18D6-22DD-281135AF2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73515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F2B8D0-6213-9752-426C-941038ED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2F302FB-49E3-1601-69DD-FA1413317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B51ED89-5E86-63E9-F4BD-9A054BAEE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3A3D255-AFA6-FD8B-78F3-AF4177D94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2440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B02649B-FC15-8794-27D3-54A7F6BAD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73D5D6F-CBCB-2192-EBD5-4CA723D0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B71D985-2408-959B-56B1-9CBC0D2A0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9562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249E1A-62B9-0F6E-DAAB-27352A3D7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7AB26C-05CC-DFAF-ED35-CBAE357C4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FC8F293-E902-1EE7-C03E-17FC7710E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CC4895E-C2DD-5615-A0FE-59E4D7E88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B4CE7E7-E57E-F509-075C-A34B4BD7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8C58F6A-4E43-F2B3-FCFD-849CF9C4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70866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21F254-3C0E-9269-D0A2-F017A11E2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B2222C9-26DD-28AD-B1C6-BEE1E76DC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7C0139-C4A5-FA47-6F29-05B346191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706DE16-72C4-AF6E-DA82-C3A0BEDF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F5E641B-B2BF-7EE7-8688-74DA5E9A1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4B1DEC4-1C32-7731-C2CF-BE1021FD0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79520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1DEE315-6B0C-14EA-FF14-2853955CD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ECEF99-666C-3AA3-1A87-EB2A7239B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0BCEC5-4C04-0670-E998-4914AA5C30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D3893-4198-43EB-A616-CA73C9AFEC63}" type="datetimeFigureOut">
              <a:rPr lang="es-AR" smtClean="0"/>
              <a:t>2/4/2023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66C126-D2E4-D149-8DB3-EDCF974E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E27D0E-CC83-F7E3-7269-44A7679C3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2982E-E630-4C33-B811-ACADCF9A0FC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9120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F053B61-462A-AF6B-F589-8194D259D0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5116529"/>
            <a:ext cx="10592174" cy="1000655"/>
          </a:xfrm>
        </p:spPr>
        <p:txBody>
          <a:bodyPr anchor="t">
            <a:normAutofit fontScale="90000"/>
          </a:bodyPr>
          <a:lstStyle/>
          <a:p>
            <a:r>
              <a:rPr lang="es-ES" sz="4000" dirty="0">
                <a:solidFill>
                  <a:schemeClr val="tx2"/>
                </a:solidFill>
              </a:rPr>
              <a:t>El usuario realiza una donación a una ONG que trabaje con nosotros</a:t>
            </a:r>
            <a:endParaRPr lang="es-AR" sz="4000" dirty="0">
              <a:solidFill>
                <a:schemeClr val="tx2"/>
              </a:solidFill>
            </a:endParaRPr>
          </a:p>
        </p:txBody>
      </p:sp>
      <p:pic>
        <p:nvPicPr>
          <p:cNvPr id="5" name="Imagen 4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72AFE449-E76D-5F4E-E1F4-3546A7B0BA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8" b="23704"/>
          <a:stretch/>
        </p:blipFill>
        <p:spPr>
          <a:xfrm>
            <a:off x="4758" y="0"/>
            <a:ext cx="12192001" cy="4201449"/>
          </a:xfrm>
          <a:prstGeom prst="rect">
            <a:avLst/>
          </a:prstGeom>
        </p:spPr>
      </p:pic>
      <p:grpSp>
        <p:nvGrpSpPr>
          <p:cNvPr id="17" name="Group 11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18" name="Freeform: Shape 12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9504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C984B9AB-6CE3-62EC-9CE5-B2029486FD82}"/>
              </a:ext>
            </a:extLst>
          </p:cNvPr>
          <p:cNvSpPr/>
          <p:nvPr/>
        </p:nvSpPr>
        <p:spPr>
          <a:xfrm>
            <a:off x="203997" y="689080"/>
            <a:ext cx="1847272" cy="200429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82E7D0A-BCAE-1222-801C-D87A695E5E94}"/>
              </a:ext>
            </a:extLst>
          </p:cNvPr>
          <p:cNvSpPr txBox="1"/>
          <p:nvPr/>
        </p:nvSpPr>
        <p:spPr>
          <a:xfrm>
            <a:off x="493688" y="1324583"/>
            <a:ext cx="11801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4000" dirty="0"/>
              <a:t>ONG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44EEB27D-4944-AF56-5A81-BD81B01E59FB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 flipV="1">
            <a:off x="2051269" y="1678526"/>
            <a:ext cx="812820" cy="12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n 8" descr="Forma&#10;&#10;Descripción generada automáticamente con confianza media">
            <a:extLst>
              <a:ext uri="{FF2B5EF4-FFF2-40B4-BE49-F238E27FC236}">
                <a16:creationId xmlns:a16="http://schemas.microsoft.com/office/drawing/2014/main" id="{8A602C21-A657-153D-6436-BB80E7BD6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089" y="1461397"/>
            <a:ext cx="1439910" cy="434258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814F5770-92A7-F1FC-08EB-C9AE71A03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6820" y="101636"/>
            <a:ext cx="6962844" cy="3149970"/>
          </a:xfrm>
          <a:prstGeom prst="rect">
            <a:avLst/>
          </a:prstGeom>
        </p:spPr>
      </p:pic>
      <p:cxnSp>
        <p:nvCxnSpPr>
          <p:cNvPr id="14" name="Conector: angular 13">
            <a:extLst>
              <a:ext uri="{FF2B5EF4-FFF2-40B4-BE49-F238E27FC236}">
                <a16:creationId xmlns:a16="http://schemas.microsoft.com/office/drawing/2014/main" id="{565379FE-9972-A1A8-E42B-377F56864492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4303999" y="1676621"/>
            <a:ext cx="812821" cy="19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E117564-1CE0-6323-C1D7-ED3633951CBD}"/>
              </a:ext>
            </a:extLst>
          </p:cNvPr>
          <p:cNvSpPr txBox="1"/>
          <p:nvPr/>
        </p:nvSpPr>
        <p:spPr>
          <a:xfrm>
            <a:off x="708891" y="4164630"/>
            <a:ext cx="3276600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La ONG nos envía mensualmente un listado de usuarios que realizaron una donación, los cuales son cargados en una base de datos.</a:t>
            </a:r>
            <a:endParaRPr lang="es-AR" dirty="0"/>
          </a:p>
        </p:txBody>
      </p:sp>
      <p:pic>
        <p:nvPicPr>
          <p:cNvPr id="55" name="Imagen 54">
            <a:extLst>
              <a:ext uri="{FF2B5EF4-FFF2-40B4-BE49-F238E27FC236}">
                <a16:creationId xmlns:a16="http://schemas.microsoft.com/office/drawing/2014/main" id="{28B6EAA0-09E1-945D-8926-0035AA314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3914" y="3730927"/>
            <a:ext cx="6668655" cy="3025437"/>
          </a:xfrm>
          <a:prstGeom prst="rect">
            <a:avLst/>
          </a:prstGeom>
        </p:spPr>
      </p:pic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8DFB277B-2CEE-D4AE-5309-B9847D317E4B}"/>
              </a:ext>
            </a:extLst>
          </p:cNvPr>
          <p:cNvCxnSpPr>
            <a:cxnSpLocks/>
            <a:stCxn id="12" idx="2"/>
            <a:endCxn id="55" idx="0"/>
          </p:cNvCxnSpPr>
          <p:nvPr/>
        </p:nvCxnSpPr>
        <p:spPr>
          <a:xfrm>
            <a:off x="8598242" y="3251606"/>
            <a:ext cx="0" cy="479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9341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EFFE8B2-C229-7E9B-F088-46F74B249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76" y="300982"/>
            <a:ext cx="9563203" cy="443294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9F7F5C2-1990-3C94-608D-AF0A9E9A4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76" y="4881562"/>
            <a:ext cx="3810000" cy="1304925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194C2C29-353D-8F7C-4876-047C51B906EE}"/>
              </a:ext>
            </a:extLst>
          </p:cNvPr>
          <p:cNvSpPr/>
          <p:nvPr/>
        </p:nvSpPr>
        <p:spPr>
          <a:xfrm>
            <a:off x="687676" y="5305425"/>
            <a:ext cx="2969924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B811BEE2-99B2-48AC-F684-439EDC667262}"/>
              </a:ext>
            </a:extLst>
          </p:cNvPr>
          <p:cNvSpPr txBox="1">
            <a:spLocks/>
          </p:cNvSpPr>
          <p:nvPr/>
        </p:nvSpPr>
        <p:spPr>
          <a:xfrm>
            <a:off x="5617046" y="5258695"/>
            <a:ext cx="5887278" cy="129832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400" dirty="0">
                <a:solidFill>
                  <a:schemeClr val="tx2"/>
                </a:solidFill>
              </a:rPr>
              <a:t>Luego realizamos el </a:t>
            </a:r>
            <a:r>
              <a:rPr lang="es-ES" sz="2400" dirty="0" err="1">
                <a:solidFill>
                  <a:schemeClr val="tx2"/>
                </a:solidFill>
              </a:rPr>
              <a:t>minteo</a:t>
            </a:r>
            <a:r>
              <a:rPr lang="es-ES" sz="2400" dirty="0">
                <a:solidFill>
                  <a:schemeClr val="tx2"/>
                </a:solidFill>
              </a:rPr>
              <a:t> manual para cada usuario, los cuales se mantendrán seguros en una </a:t>
            </a:r>
            <a:r>
              <a:rPr lang="es-ES" sz="2400" dirty="0" err="1">
                <a:solidFill>
                  <a:schemeClr val="tx2"/>
                </a:solidFill>
              </a:rPr>
              <a:t>wallet</a:t>
            </a:r>
            <a:r>
              <a:rPr lang="es-ES" sz="2400" dirty="0">
                <a:solidFill>
                  <a:schemeClr val="tx2"/>
                </a:solidFill>
              </a:rPr>
              <a:t> custodiada por </a:t>
            </a:r>
            <a:r>
              <a:rPr lang="es-ES" sz="2400" b="1" dirty="0" err="1">
                <a:solidFill>
                  <a:schemeClr val="tx2"/>
                </a:solidFill>
              </a:rPr>
              <a:t>Wooy</a:t>
            </a:r>
            <a:r>
              <a:rPr lang="es-ES" sz="2400" dirty="0">
                <a:solidFill>
                  <a:schemeClr val="tx2"/>
                </a:solidFill>
              </a:rPr>
              <a:t> hasta que el usuario los reclame </a:t>
            </a:r>
            <a:endParaRPr lang="es-AR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17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1CF3AB55-4BC6-847D-328E-8D36F6B09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392" y="47625"/>
            <a:ext cx="2334025" cy="6858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F6D274E-1CEC-8C04-CA36-68DDB7884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39" y="0"/>
            <a:ext cx="2426426" cy="6858000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95EBD4CE-6BB8-A58E-F0B0-8E7DA8699742}"/>
              </a:ext>
            </a:extLst>
          </p:cNvPr>
          <p:cNvSpPr txBox="1">
            <a:spLocks/>
          </p:cNvSpPr>
          <p:nvPr/>
        </p:nvSpPr>
        <p:spPr>
          <a:xfrm>
            <a:off x="5994400" y="628074"/>
            <a:ext cx="5079999" cy="20504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AR" sz="4000" dirty="0">
              <a:solidFill>
                <a:schemeClr val="tx2"/>
              </a:solidFill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24BDC5C-F8A1-AA40-A77E-168100E4464C}"/>
              </a:ext>
            </a:extLst>
          </p:cNvPr>
          <p:cNvSpPr txBox="1">
            <a:spLocks/>
          </p:cNvSpPr>
          <p:nvPr/>
        </p:nvSpPr>
        <p:spPr>
          <a:xfrm>
            <a:off x="5806911" y="2827463"/>
            <a:ext cx="5887278" cy="129832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4000" dirty="0" err="1">
                <a:solidFill>
                  <a:schemeClr val="tx2"/>
                </a:solidFill>
              </a:rPr>
              <a:t>Envio</a:t>
            </a:r>
            <a:r>
              <a:rPr lang="es-ES" sz="4000" dirty="0">
                <a:solidFill>
                  <a:schemeClr val="tx2"/>
                </a:solidFill>
              </a:rPr>
              <a:t> de email a donadores en base de datos, donde pueden ir a nuestro sitio, visualizar el POD y si desean, llevárselos a su </a:t>
            </a:r>
            <a:r>
              <a:rPr lang="es-ES" sz="4000" dirty="0" err="1">
                <a:solidFill>
                  <a:schemeClr val="tx2"/>
                </a:solidFill>
              </a:rPr>
              <a:t>wallet</a:t>
            </a:r>
            <a:endParaRPr lang="es-AR" sz="4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271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0C14BEB-3D11-E5CE-9C9E-61ACACF65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158" y="341055"/>
            <a:ext cx="9309683" cy="4591164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1806321-5A3F-91B5-416C-A41DBDF172B7}"/>
              </a:ext>
            </a:extLst>
          </p:cNvPr>
          <p:cNvSpPr txBox="1">
            <a:spLocks/>
          </p:cNvSpPr>
          <p:nvPr/>
        </p:nvSpPr>
        <p:spPr>
          <a:xfrm>
            <a:off x="1909165" y="5634181"/>
            <a:ext cx="8490979" cy="8827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4000" dirty="0">
                <a:solidFill>
                  <a:schemeClr val="tx2"/>
                </a:solidFill>
              </a:rPr>
              <a:t>El usuario puede filtrar sus propios </a:t>
            </a:r>
            <a:r>
              <a:rPr lang="es-ES" sz="4000" dirty="0" err="1">
                <a:solidFill>
                  <a:schemeClr val="tx2"/>
                </a:solidFill>
              </a:rPr>
              <a:t>PODs</a:t>
            </a:r>
            <a:r>
              <a:rPr lang="es-ES" sz="4000" dirty="0">
                <a:solidFill>
                  <a:schemeClr val="tx2"/>
                </a:solidFill>
              </a:rPr>
              <a:t> en nuestro sitio web. </a:t>
            </a:r>
            <a:endParaRPr lang="es-AR" sz="4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667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01806321-5A3F-91B5-416C-A41DBDF172B7}"/>
              </a:ext>
            </a:extLst>
          </p:cNvPr>
          <p:cNvSpPr txBox="1">
            <a:spLocks/>
          </p:cNvSpPr>
          <p:nvPr/>
        </p:nvSpPr>
        <p:spPr>
          <a:xfrm>
            <a:off x="1465819" y="5772726"/>
            <a:ext cx="8490979" cy="8827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4000" dirty="0">
                <a:solidFill>
                  <a:schemeClr val="tx2"/>
                </a:solidFill>
              </a:rPr>
              <a:t>Haciendo </a:t>
            </a:r>
            <a:r>
              <a:rPr lang="es-ES" sz="4000" dirty="0" err="1">
                <a:solidFill>
                  <a:schemeClr val="tx2"/>
                </a:solidFill>
              </a:rPr>
              <a:t>click</a:t>
            </a:r>
            <a:r>
              <a:rPr lang="es-ES" sz="4000" dirty="0">
                <a:solidFill>
                  <a:schemeClr val="tx2"/>
                </a:solidFill>
              </a:rPr>
              <a:t> en un POD especifico, tiene la posibilidad de reclamarlo a su WALLET</a:t>
            </a:r>
            <a:endParaRPr lang="es-AR" sz="4000" dirty="0">
              <a:solidFill>
                <a:schemeClr val="tx2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C8685E8-6FBE-DB79-35AE-7B08E518E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94" y="1855586"/>
            <a:ext cx="2019300" cy="1866900"/>
          </a:xfrm>
          <a:prstGeom prst="rect">
            <a:avLst/>
          </a:prstGeom>
        </p:spPr>
      </p:pic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C56655A5-3F81-67CE-0861-184CB7F4ACAA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>
            <a:off x="2389394" y="2789036"/>
            <a:ext cx="7560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n 11">
            <a:extLst>
              <a:ext uri="{FF2B5EF4-FFF2-40B4-BE49-F238E27FC236}">
                <a16:creationId xmlns:a16="http://schemas.microsoft.com/office/drawing/2014/main" id="{7B8A8E61-B4F3-0AA9-AB09-68E2FB681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5423" y="87055"/>
            <a:ext cx="9046577" cy="540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682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A86590DC-704F-8C59-88DB-36006882F10C}"/>
              </a:ext>
            </a:extLst>
          </p:cNvPr>
          <p:cNvSpPr txBox="1">
            <a:spLocks/>
          </p:cNvSpPr>
          <p:nvPr/>
        </p:nvSpPr>
        <p:spPr>
          <a:xfrm>
            <a:off x="2627367" y="4642138"/>
            <a:ext cx="6745309" cy="8827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4000" dirty="0">
                <a:solidFill>
                  <a:schemeClr val="tx2"/>
                </a:solidFill>
              </a:rPr>
              <a:t>A partir de esta información previamente validada en nuestra base de datos </a:t>
            </a:r>
          </a:p>
          <a:p>
            <a:pPr algn="ctr"/>
            <a:r>
              <a:rPr lang="es-ES" sz="4000" dirty="0">
                <a:solidFill>
                  <a:schemeClr val="tx2"/>
                </a:solidFill>
              </a:rPr>
              <a:t>Enviamos el POD correspondiente a la </a:t>
            </a:r>
            <a:r>
              <a:rPr lang="es-ES" sz="4000" dirty="0" err="1">
                <a:solidFill>
                  <a:schemeClr val="tx2"/>
                </a:solidFill>
              </a:rPr>
              <a:t>Wallet</a:t>
            </a:r>
            <a:r>
              <a:rPr lang="es-ES" sz="4000" dirty="0">
                <a:solidFill>
                  <a:schemeClr val="tx2"/>
                </a:solidFill>
              </a:rPr>
              <a:t> del usuario</a:t>
            </a:r>
            <a:endParaRPr lang="es-AR" sz="4000" dirty="0">
              <a:solidFill>
                <a:schemeClr val="tx2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D7A771C5-8C82-999E-65D1-0646C657B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392" y="1428750"/>
            <a:ext cx="5544221" cy="2105025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DE082896-443C-44C6-DC8B-1235B9466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" y="909638"/>
            <a:ext cx="5119652" cy="2890838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19CB29F7-5B39-E08E-CC6E-16296EC02E52}"/>
              </a:ext>
            </a:extLst>
          </p:cNvPr>
          <p:cNvSpPr/>
          <p:nvPr/>
        </p:nvSpPr>
        <p:spPr>
          <a:xfrm>
            <a:off x="685800" y="2530764"/>
            <a:ext cx="1647825" cy="554469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1675204-776C-7428-47D5-401CCD59E27F}"/>
              </a:ext>
            </a:extLst>
          </p:cNvPr>
          <p:cNvSpPr/>
          <p:nvPr/>
        </p:nvSpPr>
        <p:spPr>
          <a:xfrm>
            <a:off x="6583218" y="1851313"/>
            <a:ext cx="3161146" cy="333375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22" name="Conector: angular 21">
            <a:extLst>
              <a:ext uri="{FF2B5EF4-FFF2-40B4-BE49-F238E27FC236}">
                <a16:creationId xmlns:a16="http://schemas.microsoft.com/office/drawing/2014/main" id="{0CB01FAD-AE2B-5FE6-5B6A-3BF5D9FA61F4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 flipV="1">
            <a:off x="2333625" y="2018001"/>
            <a:ext cx="4249593" cy="7899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469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 descr="Forma&#10;&#10;Descripción generada automáticamente con confianza media">
            <a:extLst>
              <a:ext uri="{FF2B5EF4-FFF2-40B4-BE49-F238E27FC236}">
                <a16:creationId xmlns:a16="http://schemas.microsoft.com/office/drawing/2014/main" id="{D02C07E2-9750-FB6D-4380-4385A5AEB1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779609"/>
            <a:ext cx="10905066" cy="329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483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139</Words>
  <Application>Microsoft Office PowerPoint</Application>
  <PresentationFormat>Panorámica</PresentationFormat>
  <Paragraphs>9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El usuario realiza una donación a una ONG que trabaje con nosotros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usuario realiza una donación a una ONG que trabaje con nosotros</dc:title>
  <dc:creator>Aldana Figueroa Anastasio</dc:creator>
  <cp:lastModifiedBy>Aldana Figueroa Anastasio</cp:lastModifiedBy>
  <cp:revision>1</cp:revision>
  <dcterms:created xsi:type="dcterms:W3CDTF">2023-04-02T17:44:39Z</dcterms:created>
  <dcterms:modified xsi:type="dcterms:W3CDTF">2023-04-02T18:56:01Z</dcterms:modified>
</cp:coreProperties>
</file>

<file path=docProps/thumbnail.jpeg>
</file>